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4" r:id="rId3"/>
    <p:sldMasterId id="2147483660" r:id="rId4"/>
    <p:sldMasterId id="2147483666" r:id="rId5"/>
    <p:sldMasterId id="2147483672" r:id="rId6"/>
    <p:sldMasterId id="2147483678" r:id="rId7"/>
    <p:sldMasterId id="2147483684" r:id="rId8"/>
    <p:sldMasterId id="2147483690" r:id="rId9"/>
    <p:sldMasterId id="2147483696" r:id="rId10"/>
  </p:sldMasterIdLst>
  <p:notesMasterIdLst>
    <p:notesMasterId r:id="rId16"/>
  </p:notesMasterIdLst>
  <p:handoutMasterIdLst>
    <p:handoutMasterId r:id="rId68"/>
  </p:handoutMasterIdLst>
  <p:sldIdLst>
    <p:sldId id="820" r:id="rId11"/>
    <p:sldId id="821" r:id="rId12"/>
    <p:sldId id="822" r:id="rId13"/>
    <p:sldId id="823" r:id="rId14"/>
    <p:sldId id="824" r:id="rId15"/>
    <p:sldId id="825" r:id="rId17"/>
    <p:sldId id="826" r:id="rId18"/>
    <p:sldId id="827" r:id="rId19"/>
    <p:sldId id="828" r:id="rId20"/>
    <p:sldId id="829" r:id="rId21"/>
    <p:sldId id="830" r:id="rId22"/>
    <p:sldId id="831" r:id="rId23"/>
    <p:sldId id="832" r:id="rId24"/>
    <p:sldId id="833" r:id="rId25"/>
    <p:sldId id="834" r:id="rId26"/>
    <p:sldId id="835" r:id="rId27"/>
    <p:sldId id="875" r:id="rId28"/>
    <p:sldId id="836" r:id="rId29"/>
    <p:sldId id="837" r:id="rId30"/>
    <p:sldId id="838" r:id="rId31"/>
    <p:sldId id="839" r:id="rId32"/>
    <p:sldId id="840" r:id="rId33"/>
    <p:sldId id="841" r:id="rId34"/>
    <p:sldId id="842" r:id="rId35"/>
    <p:sldId id="843" r:id="rId36"/>
    <p:sldId id="844" r:id="rId37"/>
    <p:sldId id="845" r:id="rId38"/>
    <p:sldId id="846" r:id="rId39"/>
    <p:sldId id="847" r:id="rId40"/>
    <p:sldId id="848" r:id="rId41"/>
    <p:sldId id="849" r:id="rId42"/>
    <p:sldId id="850" r:id="rId43"/>
    <p:sldId id="851" r:id="rId44"/>
    <p:sldId id="852" r:id="rId45"/>
    <p:sldId id="853" r:id="rId46"/>
    <p:sldId id="854" r:id="rId47"/>
    <p:sldId id="855" r:id="rId48"/>
    <p:sldId id="856" r:id="rId49"/>
    <p:sldId id="857" r:id="rId50"/>
    <p:sldId id="858" r:id="rId51"/>
    <p:sldId id="859" r:id="rId52"/>
    <p:sldId id="860" r:id="rId53"/>
    <p:sldId id="861" r:id="rId54"/>
    <p:sldId id="862" r:id="rId55"/>
    <p:sldId id="863" r:id="rId56"/>
    <p:sldId id="864" r:id="rId57"/>
    <p:sldId id="865" r:id="rId58"/>
    <p:sldId id="866" r:id="rId59"/>
    <p:sldId id="867" r:id="rId60"/>
    <p:sldId id="868" r:id="rId61"/>
    <p:sldId id="869" r:id="rId62"/>
    <p:sldId id="870" r:id="rId63"/>
    <p:sldId id="871" r:id="rId64"/>
    <p:sldId id="872" r:id="rId65"/>
    <p:sldId id="873" r:id="rId66"/>
    <p:sldId id="874" r:id="rId67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73"/>
    </p:embeddedFont>
    <p:embeddedFont>
      <p:font typeface="Georgia" panose="02040502050405020303" pitchFamily="18" charset="0"/>
      <p:regular r:id="rId74"/>
      <p:bold r:id="rId75"/>
      <p:italic r:id="rId76"/>
      <p:boldItalic r:id="rId77"/>
    </p:embeddedFont>
    <p:embeddedFont>
      <p:font typeface="方正舒体" panose="02010601030101010101" pitchFamily="2" charset="-122"/>
      <p:regular r:id="rId78"/>
    </p:embeddedFont>
    <p:embeddedFont>
      <p:font typeface="Wingdings 2" panose="05020102010507070707" pitchFamily="18" charset="2"/>
      <p:regular r:id="rId79"/>
    </p:embeddedFont>
    <p:embeddedFont>
      <p:font typeface="Wingdings 2" panose="05020102010507070707"/>
      <p:regular r:id="rId80"/>
    </p:embeddedFont>
    <p:embeddedFont>
      <p:font typeface="Calibri" panose="020F0502020204030204" pitchFamily="34" charset="0"/>
      <p:regular r:id="rId81"/>
      <p:bold r:id="rId82"/>
      <p:italic r:id="rId83"/>
      <p:boldItalic r:id="rId84"/>
    </p:embeddedFont>
    <p:embeddedFont>
      <p:font typeface="楷体" panose="02010609060101010101" charset="-122"/>
      <p:regular r:id="rId85"/>
    </p:embeddedFont>
    <p:embeddedFont>
      <p:font typeface="黑体" panose="02010609060101010101" charset="-122"/>
      <p:regular r:id="rId86"/>
    </p:embeddedFont>
    <p:embeddedFont>
      <p:font typeface="Verdana" panose="020B0604030504040204" pitchFamily="34" charset="0"/>
      <p:regular r:id="rId87"/>
      <p:bold r:id="rId88"/>
      <p:italic r:id="rId89"/>
      <p:boldItalic r:id="rId90"/>
    </p:embeddedFont>
    <p:embeddedFont>
      <p:font typeface="华文中宋" panose="02010600040101010101" pitchFamily="2" charset="-122"/>
      <p:regular r:id="rId91"/>
    </p:embeddedFont>
  </p:embeddedFontLst>
  <p:custDataLst>
    <p:tags r:id="rId9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000" b="0" i="0" u="none" kern="1200" baseline="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000" b="0" i="0" u="none" kern="1200" baseline="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000" b="0" i="0" u="none" kern="1200" baseline="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000" b="0" i="0" u="none" kern="1200" baseline="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000" b="0" i="0" u="none" kern="1200" baseline="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000" b="0" i="0" u="none" kern="1200" baseline="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000" b="0" i="0" u="none" kern="1200" baseline="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000" b="0" i="0" u="none" kern="1200" baseline="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4000" b="0" i="0" u="none" kern="1200" baseline="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2" Type="http://schemas.openxmlformats.org/officeDocument/2006/relationships/tags" Target="tags/tag200.xml"/><Relationship Id="rId91" Type="http://schemas.openxmlformats.org/officeDocument/2006/relationships/font" Target="fonts/font19.fntdata"/><Relationship Id="rId90" Type="http://schemas.openxmlformats.org/officeDocument/2006/relationships/font" Target="fonts/font18.fntdata"/><Relationship Id="rId9" Type="http://schemas.openxmlformats.org/officeDocument/2006/relationships/slideMaster" Target="slideMasters/slideMaster8.xml"/><Relationship Id="rId89" Type="http://schemas.openxmlformats.org/officeDocument/2006/relationships/font" Target="fonts/font17.fntdata"/><Relationship Id="rId88" Type="http://schemas.openxmlformats.org/officeDocument/2006/relationships/font" Target="fonts/font16.fntdata"/><Relationship Id="rId87" Type="http://schemas.openxmlformats.org/officeDocument/2006/relationships/font" Target="fonts/font15.fntdata"/><Relationship Id="rId86" Type="http://schemas.openxmlformats.org/officeDocument/2006/relationships/font" Target="fonts/font14.fntdata"/><Relationship Id="rId85" Type="http://schemas.openxmlformats.org/officeDocument/2006/relationships/font" Target="fonts/font13.fntdata"/><Relationship Id="rId84" Type="http://schemas.openxmlformats.org/officeDocument/2006/relationships/font" Target="fonts/font12.fntdata"/><Relationship Id="rId83" Type="http://schemas.openxmlformats.org/officeDocument/2006/relationships/font" Target="fonts/font11.fntdata"/><Relationship Id="rId82" Type="http://schemas.openxmlformats.org/officeDocument/2006/relationships/font" Target="fonts/font10.fntdata"/><Relationship Id="rId81" Type="http://schemas.openxmlformats.org/officeDocument/2006/relationships/font" Target="fonts/font9.fntdata"/><Relationship Id="rId80" Type="http://schemas.openxmlformats.org/officeDocument/2006/relationships/font" Target="fonts/font8.fntdata"/><Relationship Id="rId8" Type="http://schemas.openxmlformats.org/officeDocument/2006/relationships/slideMaster" Target="slideMasters/slideMaster7.xml"/><Relationship Id="rId79" Type="http://schemas.openxmlformats.org/officeDocument/2006/relationships/font" Target="fonts/font7.fntdata"/><Relationship Id="rId78" Type="http://schemas.openxmlformats.org/officeDocument/2006/relationships/font" Target="fonts/font6.fntdata"/><Relationship Id="rId77" Type="http://schemas.openxmlformats.org/officeDocument/2006/relationships/font" Target="fonts/font5.fntdata"/><Relationship Id="rId76" Type="http://schemas.openxmlformats.org/officeDocument/2006/relationships/font" Target="fonts/font4.fntdata"/><Relationship Id="rId75" Type="http://schemas.openxmlformats.org/officeDocument/2006/relationships/font" Target="fonts/font3.fntdata"/><Relationship Id="rId74" Type="http://schemas.openxmlformats.org/officeDocument/2006/relationships/font" Target="fonts/font2.fntdata"/><Relationship Id="rId73" Type="http://schemas.openxmlformats.org/officeDocument/2006/relationships/font" Target="fonts/font1.fntdata"/><Relationship Id="rId72" Type="http://schemas.openxmlformats.org/officeDocument/2006/relationships/commentAuthors" Target="commentAuthors.xml"/><Relationship Id="rId71" Type="http://schemas.openxmlformats.org/officeDocument/2006/relationships/tableStyles" Target="tableStyles.xml"/><Relationship Id="rId70" Type="http://schemas.openxmlformats.org/officeDocument/2006/relationships/viewProps" Target="viewProps.xml"/><Relationship Id="rId7" Type="http://schemas.openxmlformats.org/officeDocument/2006/relationships/slideMaster" Target="slideMasters/slideMaster6.xml"/><Relationship Id="rId69" Type="http://schemas.openxmlformats.org/officeDocument/2006/relationships/presProps" Target="presProps.xml"/><Relationship Id="rId68" Type="http://schemas.openxmlformats.org/officeDocument/2006/relationships/handoutMaster" Target="handoutMasters/handoutMaster1.xml"/><Relationship Id="rId67" Type="http://schemas.openxmlformats.org/officeDocument/2006/relationships/slide" Target="slides/slide56.xml"/><Relationship Id="rId66" Type="http://schemas.openxmlformats.org/officeDocument/2006/relationships/slide" Target="slides/slide55.xml"/><Relationship Id="rId65" Type="http://schemas.openxmlformats.org/officeDocument/2006/relationships/slide" Target="slides/slide54.xml"/><Relationship Id="rId64" Type="http://schemas.openxmlformats.org/officeDocument/2006/relationships/slide" Target="slides/slide53.xml"/><Relationship Id="rId63" Type="http://schemas.openxmlformats.org/officeDocument/2006/relationships/slide" Target="slides/slide52.xml"/><Relationship Id="rId62" Type="http://schemas.openxmlformats.org/officeDocument/2006/relationships/slide" Target="slides/slide51.xml"/><Relationship Id="rId61" Type="http://schemas.openxmlformats.org/officeDocument/2006/relationships/slide" Target="slides/slide50.xml"/><Relationship Id="rId60" Type="http://schemas.openxmlformats.org/officeDocument/2006/relationships/slide" Target="slides/slide49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8.xml"/><Relationship Id="rId58" Type="http://schemas.openxmlformats.org/officeDocument/2006/relationships/slide" Target="slides/slide47.xml"/><Relationship Id="rId57" Type="http://schemas.openxmlformats.org/officeDocument/2006/relationships/slide" Target="slides/slide46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1" Type="http://schemas.openxmlformats.org/officeDocument/2006/relationships/slide" Target="slides/slide1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7" Type="http://schemas.openxmlformats.org/officeDocument/2006/relationships/theme" Target="../theme/theme4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7" Type="http://schemas.openxmlformats.org/officeDocument/2006/relationships/theme" Target="../theme/theme5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7" Type="http://schemas.openxmlformats.org/officeDocument/2006/relationships/theme" Target="../theme/theme6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7" Type="http://schemas.openxmlformats.org/officeDocument/2006/relationships/theme" Target="../theme/theme7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/Relationships>
</file>

<file path=ppt/slideMasters/_rels/slideMaster8.xml.rels><?xml version="1.0" encoding="UTF-8" standalone="yes"?>
<Relationships xmlns="http://schemas.openxmlformats.org/package/2006/relationships"><Relationship Id="rId7" Type="http://schemas.openxmlformats.org/officeDocument/2006/relationships/theme" Target="../theme/theme8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7" Type="http://schemas.openxmlformats.org/officeDocument/2006/relationships/theme" Target="../theme/theme9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tags" Target="../tags/tag3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4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8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8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21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openxmlformats.org/officeDocument/2006/relationships/tags" Target="../tags/tag25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3.xml"/><Relationship Id="rId4" Type="http://schemas.openxmlformats.org/officeDocument/2006/relationships/image" Target="../media/image9.png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44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tags" Target="../tags/tag46.xml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45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3.xml"/><Relationship Id="rId6" Type="http://schemas.openxmlformats.org/officeDocument/2006/relationships/image" Target="file:///C:\Users\&#21556;&#40511;&#28392;\AppData\Local\Temp\wps\INetCache\c57c399b50d25ac8cacbe13a85466530" TargetMode="External"/><Relationship Id="rId5" Type="http://schemas.openxmlformats.org/officeDocument/2006/relationships/image" Target="../media/image7.png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7" Type="http://schemas.openxmlformats.org/officeDocument/2006/relationships/image" Target="file:///C:\Users\&#21556;&#40511;&#28392;\AppData\Local\Temp\wps\INetCache\c57c399b50d25ac8cacbe13a85466530" TargetMode="External"/><Relationship Id="rId6" Type="http://schemas.openxmlformats.org/officeDocument/2006/relationships/image" Target="../media/image7.png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7" Type="http://schemas.openxmlformats.org/officeDocument/2006/relationships/image" Target="../media/image10.png"/><Relationship Id="rId6" Type="http://schemas.openxmlformats.org/officeDocument/2006/relationships/image" Target="file:///C:\Users\&#21556;&#40511;&#28392;\AppData\Local\Temp\wps\INetCache\c57c399b50d25ac8cacbe13a85466530" TargetMode="External"/><Relationship Id="rId5" Type="http://schemas.openxmlformats.org/officeDocument/2006/relationships/image" Target="../media/image7.png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7" Type="http://schemas.openxmlformats.org/officeDocument/2006/relationships/image" Target="../media/image11.png"/><Relationship Id="rId6" Type="http://schemas.openxmlformats.org/officeDocument/2006/relationships/image" Target="file:///C:\Users\&#21556;&#40511;&#28392;\AppData\Local\Temp\wps\INetCache\c57c399b50d25ac8cacbe13a85466530" TargetMode="External"/><Relationship Id="rId5" Type="http://schemas.openxmlformats.org/officeDocument/2006/relationships/image" Target="../media/image7.png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9" Type="http://schemas.openxmlformats.org/officeDocument/2006/relationships/slideLayout" Target="../slideLayouts/slideLayout34.xml"/><Relationship Id="rId38" Type="http://schemas.openxmlformats.org/officeDocument/2006/relationships/image" Target="file:///C:\Users\&#21556;&#40511;&#28392;\AppData\Local\Temp\wps\INetCache\c57c399b50d25ac8cacbe13a85466530" TargetMode="External"/><Relationship Id="rId37" Type="http://schemas.openxmlformats.org/officeDocument/2006/relationships/image" Target="../media/image7.png"/><Relationship Id="rId36" Type="http://schemas.openxmlformats.org/officeDocument/2006/relationships/tags" Target="../tags/tag99.xml"/><Relationship Id="rId35" Type="http://schemas.openxmlformats.org/officeDocument/2006/relationships/tags" Target="../tags/tag98.xml"/><Relationship Id="rId34" Type="http://schemas.openxmlformats.org/officeDocument/2006/relationships/tags" Target="../tags/tag97.xml"/><Relationship Id="rId33" Type="http://schemas.openxmlformats.org/officeDocument/2006/relationships/tags" Target="../tags/tag96.xml"/><Relationship Id="rId32" Type="http://schemas.openxmlformats.org/officeDocument/2006/relationships/tags" Target="../tags/tag95.xml"/><Relationship Id="rId31" Type="http://schemas.openxmlformats.org/officeDocument/2006/relationships/tags" Target="../tags/tag94.xml"/><Relationship Id="rId30" Type="http://schemas.openxmlformats.org/officeDocument/2006/relationships/tags" Target="../tags/tag93.xml"/><Relationship Id="rId3" Type="http://schemas.openxmlformats.org/officeDocument/2006/relationships/tags" Target="../tags/tag66.xml"/><Relationship Id="rId29" Type="http://schemas.openxmlformats.org/officeDocument/2006/relationships/tags" Target="../tags/tag92.xml"/><Relationship Id="rId28" Type="http://schemas.openxmlformats.org/officeDocument/2006/relationships/tags" Target="../tags/tag91.xml"/><Relationship Id="rId27" Type="http://schemas.openxmlformats.org/officeDocument/2006/relationships/tags" Target="../tags/tag90.xml"/><Relationship Id="rId26" Type="http://schemas.openxmlformats.org/officeDocument/2006/relationships/tags" Target="../tags/tag89.xml"/><Relationship Id="rId25" Type="http://schemas.openxmlformats.org/officeDocument/2006/relationships/tags" Target="../tags/tag88.xml"/><Relationship Id="rId24" Type="http://schemas.openxmlformats.org/officeDocument/2006/relationships/tags" Target="../tags/tag87.xml"/><Relationship Id="rId23" Type="http://schemas.openxmlformats.org/officeDocument/2006/relationships/tags" Target="../tags/tag86.xml"/><Relationship Id="rId22" Type="http://schemas.openxmlformats.org/officeDocument/2006/relationships/tags" Target="../tags/tag85.xml"/><Relationship Id="rId21" Type="http://schemas.openxmlformats.org/officeDocument/2006/relationships/tags" Target="../tags/tag84.xml"/><Relationship Id="rId20" Type="http://schemas.openxmlformats.org/officeDocument/2006/relationships/tags" Target="../tags/tag83.xml"/><Relationship Id="rId2" Type="http://schemas.openxmlformats.org/officeDocument/2006/relationships/tags" Target="../tags/tag65.xml"/><Relationship Id="rId19" Type="http://schemas.openxmlformats.org/officeDocument/2006/relationships/tags" Target="../tags/tag82.xml"/><Relationship Id="rId18" Type="http://schemas.openxmlformats.org/officeDocument/2006/relationships/tags" Target="../tags/tag81.xml"/><Relationship Id="rId17" Type="http://schemas.openxmlformats.org/officeDocument/2006/relationships/tags" Target="../tags/tag80.xml"/><Relationship Id="rId16" Type="http://schemas.openxmlformats.org/officeDocument/2006/relationships/tags" Target="../tags/tag79.xml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tags" Target="../tags/tag64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3.xml"/><Relationship Id="rId6" Type="http://schemas.openxmlformats.org/officeDocument/2006/relationships/image" Target="file:///C:\Users\&#21556;&#40511;&#28392;\AppData\Local\Temp\wps\INetCache\c57c399b50d25ac8cacbe13a85466530" TargetMode="External"/><Relationship Id="rId5" Type="http://schemas.openxmlformats.org/officeDocument/2006/relationships/image" Target="../media/image7.png"/><Relationship Id="rId4" Type="http://schemas.openxmlformats.org/officeDocument/2006/relationships/tags" Target="../tags/tag102.xml"/><Relationship Id="rId3" Type="http://schemas.openxmlformats.org/officeDocument/2006/relationships/image" Target="../media/image12.png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8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image" Target="file:///C:\Users\&#21556;&#40511;&#28392;\AppData\Local\Temp\wps\INetCache\c57c399b50d25ac8cacbe13a85466530" TargetMode="External"/><Relationship Id="rId4" Type="http://schemas.openxmlformats.org/officeDocument/2006/relationships/image" Target="../media/image7.png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tags" Target="../tags/tag117.xml"/><Relationship Id="rId7" Type="http://schemas.openxmlformats.org/officeDocument/2006/relationships/image" Target="../media/image13.png"/><Relationship Id="rId6" Type="http://schemas.microsoft.com/office/2007/relationships/media" Target="../media/media1.mp4"/><Relationship Id="rId5" Type="http://schemas.openxmlformats.org/officeDocument/2006/relationships/video" Target="../media/media1.mp4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3.xml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18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3.xml"/><Relationship Id="rId6" Type="http://schemas.openxmlformats.org/officeDocument/2006/relationships/image" Target="file:///C:\Users\&#21556;&#40511;&#28392;\AppData\Local\Temp\wps\INetCache\c57c399b50d25ac8cacbe13a85466530" TargetMode="External"/><Relationship Id="rId5" Type="http://schemas.openxmlformats.org/officeDocument/2006/relationships/image" Target="../media/image7.png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image" Target="../media/image14.png"/><Relationship Id="rId4" Type="http://schemas.openxmlformats.org/officeDocument/2006/relationships/tags" Target="../tags/tag124.xml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23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25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30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29.xml"/><Relationship Id="rId1" Type="http://schemas.openxmlformats.org/officeDocument/2006/relationships/tags" Target="../tags/tag128.xml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33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32.xml"/><Relationship Id="rId1" Type="http://schemas.openxmlformats.org/officeDocument/2006/relationships/tags" Target="../tags/tag131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image" Target="../media/image17.jpeg"/><Relationship Id="rId23" Type="http://schemas.openxmlformats.org/officeDocument/2006/relationships/notesSlide" Target="../notesSlides/notesSlide3.xml"/><Relationship Id="rId22" Type="http://schemas.openxmlformats.org/officeDocument/2006/relationships/slideLayout" Target="../slideLayouts/slideLayout43.xml"/><Relationship Id="rId21" Type="http://schemas.openxmlformats.org/officeDocument/2006/relationships/tags" Target="../tags/tag148.xml"/><Relationship Id="rId20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16.jpeg"/><Relationship Id="rId19" Type="http://schemas.openxmlformats.org/officeDocument/2006/relationships/image" Target="../media/image7.png"/><Relationship Id="rId18" Type="http://schemas.openxmlformats.org/officeDocument/2006/relationships/tags" Target="../tags/tag147.xml"/><Relationship Id="rId17" Type="http://schemas.openxmlformats.org/officeDocument/2006/relationships/image" Target="../media/image18.jpeg"/><Relationship Id="rId16" Type="http://schemas.openxmlformats.org/officeDocument/2006/relationships/tags" Target="../tags/tag146.xml"/><Relationship Id="rId15" Type="http://schemas.openxmlformats.org/officeDocument/2006/relationships/tags" Target="../tags/tag145.xml"/><Relationship Id="rId14" Type="http://schemas.openxmlformats.org/officeDocument/2006/relationships/tags" Target="../tags/tag144.xml"/><Relationship Id="rId13" Type="http://schemas.openxmlformats.org/officeDocument/2006/relationships/tags" Target="../tags/tag143.xml"/><Relationship Id="rId12" Type="http://schemas.openxmlformats.org/officeDocument/2006/relationships/tags" Target="../tags/tag142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image" Target="../media/image15.jpe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51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50.xml"/><Relationship Id="rId1" Type="http://schemas.openxmlformats.org/officeDocument/2006/relationships/tags" Target="../tags/tag149.xml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54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57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56.xml"/><Relationship Id="rId1" Type="http://schemas.openxmlformats.org/officeDocument/2006/relationships/tags" Target="../tags/tag155.xml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59.xml"/><Relationship Id="rId4" Type="http://schemas.openxmlformats.org/officeDocument/2006/relationships/image" Target="../media/image19.png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58.xml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61.xml"/><Relationship Id="rId4" Type="http://schemas.openxmlformats.org/officeDocument/2006/relationships/image" Target="../media/image20.png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60.xml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63.xml"/><Relationship Id="rId4" Type="http://schemas.openxmlformats.org/officeDocument/2006/relationships/image" Target="../media/image21.png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62.xml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65.xml"/><Relationship Id="rId4" Type="http://schemas.openxmlformats.org/officeDocument/2006/relationships/image" Target="../media/image22.png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64.xml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68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67.xml"/><Relationship Id="rId1" Type="http://schemas.openxmlformats.org/officeDocument/2006/relationships/tags" Target="../tags/tag166.xml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3.xml"/><Relationship Id="rId4" Type="http://schemas.openxmlformats.org/officeDocument/2006/relationships/tags" Target="../tags/tag170.xml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69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3.xml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71.xml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tags" Target="../tags/tag174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73.xml"/><Relationship Id="rId1" Type="http://schemas.openxmlformats.org/officeDocument/2006/relationships/tags" Target="../tags/tag172.xml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3.xml"/><Relationship Id="rId4" Type="http://schemas.openxmlformats.org/officeDocument/2006/relationships/tags" Target="../tags/tag176.xml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75.xml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3.xml"/><Relationship Id="rId4" Type="http://schemas.openxmlformats.org/officeDocument/2006/relationships/tags" Target="../tags/tag178.xml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77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image" Target="file:///C:\Users\&#21556;&#40511;&#28392;\AppData\Local\Temp\wps\INetCache\c57c399b50d25ac8cacbe13a85466530" TargetMode="External"/><Relationship Id="rId8" Type="http://schemas.openxmlformats.org/officeDocument/2006/relationships/image" Target="../media/image7.png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0" Type="http://schemas.openxmlformats.org/officeDocument/2006/relationships/slideLayout" Target="../slideLayouts/slideLayout43.xml"/><Relationship Id="rId1" Type="http://schemas.openxmlformats.org/officeDocument/2006/relationships/tags" Target="../tags/tag179.xml"/></Relationships>
</file>

<file path=ppt/slides/_rels/slide5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3.xml"/><Relationship Id="rId6" Type="http://schemas.openxmlformats.org/officeDocument/2006/relationships/image" Target="file:///C:\Users\&#21556;&#40511;&#28392;\AppData\Local\Temp\wps\INetCache\c57c399b50d25ac8cacbe13a85466530" TargetMode="External"/><Relationship Id="rId5" Type="http://schemas.openxmlformats.org/officeDocument/2006/relationships/image" Target="../media/image7.png"/><Relationship Id="rId4" Type="http://schemas.openxmlformats.org/officeDocument/2006/relationships/tags" Target="../tags/tag188.xml"/><Relationship Id="rId3" Type="http://schemas.openxmlformats.org/officeDocument/2006/relationships/image" Target="../media/image23.png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5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3.xml"/><Relationship Id="rId6" Type="http://schemas.openxmlformats.org/officeDocument/2006/relationships/image" Target="file:///C:\Users\&#21556;&#40511;&#28392;\AppData\Local\Temp\wps\INetCache\c57c399b50d25ac8cacbe13a85466530" TargetMode="External"/><Relationship Id="rId5" Type="http://schemas.openxmlformats.org/officeDocument/2006/relationships/image" Target="../media/image7.png"/><Relationship Id="rId4" Type="http://schemas.openxmlformats.org/officeDocument/2006/relationships/tags" Target="../tags/tag191.xml"/><Relationship Id="rId3" Type="http://schemas.openxmlformats.org/officeDocument/2006/relationships/image" Target="../media/image24.png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5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3.xml"/><Relationship Id="rId6" Type="http://schemas.openxmlformats.org/officeDocument/2006/relationships/image" Target="file:///C:\Users\&#21556;&#40511;&#28392;\AppData\Local\Temp\wps\INetCache\c57c399b50d25ac8cacbe13a85466530" TargetMode="External"/><Relationship Id="rId5" Type="http://schemas.openxmlformats.org/officeDocument/2006/relationships/image" Target="../media/image7.png"/><Relationship Id="rId4" Type="http://schemas.openxmlformats.org/officeDocument/2006/relationships/tags" Target="../tags/tag194.xml"/><Relationship Id="rId3" Type="http://schemas.openxmlformats.org/officeDocument/2006/relationships/image" Target="../media/image24.png"/><Relationship Id="rId2" Type="http://schemas.openxmlformats.org/officeDocument/2006/relationships/tags" Target="../tags/tag193.xml"/><Relationship Id="rId1" Type="http://schemas.openxmlformats.org/officeDocument/2006/relationships/tags" Target="../tags/tag192.xml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3.xml"/><Relationship Id="rId4" Type="http://schemas.openxmlformats.org/officeDocument/2006/relationships/image" Target="file:///C:\Users\&#21556;&#40511;&#28392;\AppData\Local\Temp\wps\INetCache\c57c399b50d25ac8cacbe13a85466530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96.xml"/><Relationship Id="rId1" Type="http://schemas.openxmlformats.org/officeDocument/2006/relationships/tags" Target="../tags/tag195.xml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file:///C:\Users\&#21556;&#40511;&#28392;\AppData\Local\Temp\wps\INetCache\c57c399b50d25ac8cacbe13a85466530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19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tags" Target="../tags/tag199.xml"/><Relationship Id="rId1" Type="http://schemas.openxmlformats.org/officeDocument/2006/relationships/tags" Target="../tags/tag198.xml"/></Relationships>
</file>

<file path=ppt/tags/tag200.xml><?xml version="1.0" encoding="utf-8"?>
<p:tagLst xmlns:p="http://schemas.openxmlformats.org/presentationml/2006/main">
  <p:tag name="COMMONDATA" val="eyJoZGlkIjoiNzc2N2NjNjc2OWY2ZjhhNThlZWY3YzUxNzdmNmMzM2IifQ=="/>
  <p:tag name="KSO_WPP_MARK_KEY" val="a105afff-2be8-434a-a600-f05a05892e16"/>
  <p:tag name="commondata" val="eyJoZGlkIjoiOTY4ZTMzMjM4NzgxOGRiZGY3NDYyOGRkYWI1Mjk0NmIifQ==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